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0" r:id="rId6"/>
    <p:sldId id="284" r:id="rId7"/>
    <p:sldId id="290" r:id="rId8"/>
    <p:sldId id="291" r:id="rId9"/>
    <p:sldId id="265" r:id="rId10"/>
    <p:sldId id="274" r:id="rId11"/>
    <p:sldId id="276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A00"/>
    <a:srgbClr val="EAB200"/>
    <a:srgbClr val="00194C"/>
    <a:srgbClr val="3F3F3F"/>
    <a:srgbClr val="014067"/>
    <a:srgbClr val="014E7D"/>
    <a:srgbClr val="013657"/>
    <a:srgbClr val="01456F"/>
    <a:srgbClr val="014B79"/>
    <a:srgbClr val="093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ACFAF-155B-D00C-227B-DFF853B0E9C0}" v="100" dt="2020-01-27T13:52:19.410"/>
    <p1510:client id="{0E89384F-04AF-8288-BF28-6C22C55F4199}" v="238" dt="2020-02-24T02:03:01.656"/>
    <p1510:client id="{3DBDA8E1-29A0-4C14-B2AB-12321B25F516}" v="73" dt="2020-01-27T17:43:54.087"/>
    <p1510:client id="{67C7BA58-E6B3-4EA9-96C3-27E50FCE1A55}" v="31" dt="2019-12-02T17:44:40.431"/>
    <p1510:client id="{76A37A35-25B8-2A03-F80C-FDC304BDA365}" v="262" dt="2019-12-16T16:57:44.745"/>
    <p1510:client id="{EEA7559A-E2C8-44ED-8735-44E88737EC21}" v="88" dt="2020-01-27T12:39:21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pos="597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2/23/2020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0866392" y="220409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0895379" y="209028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0830527" y="225029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0816699" y="205087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0781971" y="209029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0866392" y="267305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Diagonal Strip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A2D954-332B-47D0-BE9F-0F2BDE7795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26131" y="1979613"/>
            <a:ext cx="9139738" cy="28987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34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 title="Subtitl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0660580" y="346270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en-US" noProof="0"/>
              <a:t>Click to edit Master text styles</a:t>
            </a:r>
          </a:p>
          <a:p>
            <a:pPr lvl="1">
              <a:buClr>
                <a:schemeClr val="accent2"/>
              </a:buClr>
            </a:pPr>
            <a:r>
              <a:rPr lang="en-US" noProof="0"/>
              <a:t>Second level</a:t>
            </a:r>
          </a:p>
          <a:p>
            <a:pPr lvl="2">
              <a:buClr>
                <a:schemeClr val="accent2"/>
              </a:buClr>
            </a:pPr>
            <a:r>
              <a:rPr lang="en-US" noProof="0"/>
              <a:t>Third level</a:t>
            </a:r>
          </a:p>
          <a:p>
            <a:pPr lvl="3">
              <a:buClr>
                <a:schemeClr val="accent2"/>
              </a:buClr>
            </a:pPr>
            <a:r>
              <a:rPr lang="en-US" noProof="0"/>
              <a:t>Fourth level</a:t>
            </a:r>
          </a:p>
          <a:p>
            <a:pPr lvl="4">
              <a:buClr>
                <a:schemeClr val="accent2"/>
              </a:buClr>
            </a:pPr>
            <a:r>
              <a:rPr lang="en-US" noProof="0"/>
              <a:t>Fifth level</a:t>
            </a:r>
          </a:p>
        </p:txBody>
      </p:sp>
      <p:sp>
        <p:nvSpPr>
          <p:cNvPr id="24" name="Text Placeholder 4" title="Subtitl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0693401" y="269692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0899652" y="246745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Diagonal Strip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3" name="Parallelogram 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/>
          </a:p>
        </p:txBody>
      </p:sp>
      <p:sp>
        <p:nvSpPr>
          <p:cNvPr id="34" name="Text Placeholder 4" title="Subtitl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0778933" y="205086"/>
            <a:ext cx="132600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noProof="0">
                <a:solidFill>
                  <a:schemeClr val="bg1"/>
                </a:solidFill>
                <a:latin typeface="Elephant" panose="02020904090505020303" pitchFamily="18" charset="0"/>
              </a:rPr>
              <a:t>NHS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Diagonal Strip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/>
          </a:p>
        </p:txBody>
      </p:sp>
      <p:sp>
        <p:nvSpPr>
          <p:cNvPr id="37" name="Text Placeholder 4" title="Subtitl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5" name="Table Placeholder 11" title="Table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Picture Placeholder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Image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 title="Titl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Add Caption Here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Phone Number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Email 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Company Website</a:t>
            </a:r>
          </a:p>
        </p:txBody>
      </p:sp>
      <p:sp>
        <p:nvSpPr>
          <p:cNvPr id="14" name="Shap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15" name="Shap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19" name="Shap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20" name="Shap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en-US" noProof="0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716" r:id="rId19"/>
    <p:sldLayoutId id="2147483674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rasotahighnhs.wixsite.com/shsnh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bit.ly/sarasotanh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57F6BCE-75BB-4ECD-BEA5-21C36A9CC0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0" t="-32741" r="-360" b="-44567"/>
          <a:stretch/>
        </p:blipFill>
        <p:spPr>
          <a:xfrm>
            <a:off x="1683398" y="887897"/>
            <a:ext cx="4428523" cy="4558746"/>
          </a:xfrm>
        </p:spPr>
      </p:pic>
      <p:grpSp>
        <p:nvGrpSpPr>
          <p:cNvPr id="19" name="Group 18" descr="Company name and logo group of information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467309" cy="1118752"/>
            <a:chOff x="2955850" y="2902286"/>
            <a:chExt cx="467309" cy="1118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8730" y="2555336"/>
            <a:ext cx="4853573" cy="161625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Elephant" panose="02020904090505020303" pitchFamily="18" charset="0"/>
              </a:rPr>
              <a:t>Sarasota High School National Honor Society</a:t>
            </a:r>
            <a:endParaRPr lang="en-US" b="0">
              <a:latin typeface="Elephant" panose="0202090409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6A39C-6196-4487-8436-E26DA3C42A77}"/>
              </a:ext>
            </a:extLst>
          </p:cNvPr>
          <p:cNvSpPr txBox="1"/>
          <p:nvPr/>
        </p:nvSpPr>
        <p:spPr>
          <a:xfrm>
            <a:off x="6612835" y="4452730"/>
            <a:ext cx="376361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>
                <a:solidFill>
                  <a:srgbClr val="C08A00"/>
                </a:solidFill>
                <a:latin typeface="Elephant"/>
              </a:rPr>
              <a:t>February 24th,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:a16="http://schemas.microsoft.com/office/drawing/2014/main" id="{1ABD613F-111C-41D6-9F8E-8B2C42A5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676" y="1640516"/>
            <a:ext cx="4673668" cy="1298479"/>
          </a:xfrm>
        </p:spPr>
        <p:txBody>
          <a:bodyPr>
            <a:normAutofit/>
          </a:bodyPr>
          <a:lstStyle/>
          <a:p>
            <a:r>
              <a:rPr lang="en-US">
                <a:latin typeface="Elephant" panose="02020904090505020303" pitchFamily="18" charset="0"/>
              </a:rPr>
              <a:t>Meeting</a:t>
            </a:r>
            <a:br>
              <a:rPr lang="en-US">
                <a:latin typeface="Elephant" panose="02020904090505020303" pitchFamily="18" charset="0"/>
              </a:rPr>
            </a:br>
            <a:r>
              <a:rPr lang="en-US">
                <a:latin typeface="Elephant" panose="02020904090505020303" pitchFamily="18" charset="0"/>
              </a:rPr>
              <a:t>Agenda</a:t>
            </a:r>
            <a:endParaRPr lang="en-US" b="0">
              <a:latin typeface="Elephant" panose="02020904090505020303" pitchFamily="18" charset="0"/>
            </a:endParaRP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EA7C22CB-613A-4C0B-90B3-4A405F793D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676" y="2938995"/>
            <a:ext cx="7342621" cy="608895"/>
          </a:xfrm>
        </p:spPr>
        <p:txBody>
          <a:bodyPr anchor="t"/>
          <a:lstStyle/>
          <a:p>
            <a:r>
              <a:rPr lang="en-US"/>
              <a:t>2/24/20</a:t>
            </a: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07" y="3429000"/>
            <a:ext cx="4942829" cy="3403186"/>
          </a:xfrm>
        </p:spPr>
        <p:txBody>
          <a:bodyPr anchor="t">
            <a:normAutofit/>
          </a:bodyPr>
          <a:lstStyle/>
          <a:p>
            <a:r>
              <a:rPr lang="en-US">
                <a:latin typeface="Times New Roman"/>
                <a:cs typeface="Times New Roman"/>
              </a:rPr>
              <a:t>Suncoast Marathon</a:t>
            </a:r>
          </a:p>
          <a:p>
            <a:r>
              <a:rPr lang="en-US">
                <a:latin typeface="Times New Roman"/>
                <a:cs typeface="Times New Roman"/>
              </a:rPr>
              <a:t>Beach Cleanup</a:t>
            </a:r>
          </a:p>
          <a:p>
            <a:pPr lvl="0"/>
            <a:r>
              <a:rPr lang="en-US">
                <a:latin typeface="Times New Roman"/>
                <a:cs typeface="Times New Roman"/>
              </a:rPr>
              <a:t>Committees</a:t>
            </a:r>
          </a:p>
          <a:p>
            <a:endParaRPr lang="en-US">
              <a:cs typeface="Calibri" panose="020F0502020204030204"/>
            </a:endParaRP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9F50C-BE38-4BD0-BA84-9B090E1F2B9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1D1D-1153-4768-BA38-EBFB17ED25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D3109-2742-4DF1-A1A5-0EFAC67404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99F50C-BE38-4BD0-BA84-9B090E1F2B9B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1B6C6A-5107-491D-B123-38DC35D0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>
                <a:latin typeface="Elephant"/>
              </a:rPr>
              <a:t>Suncoast Heart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146D9-90AD-4EAC-96E0-4C0CABC3F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964" y="1651044"/>
            <a:ext cx="5416061" cy="452591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F</a:t>
            </a:r>
            <a:r>
              <a:rPr lang="en-US">
                <a:latin typeface="Times New Roman"/>
                <a:ea typeface="+mn-lt"/>
                <a:cs typeface="+mn-lt"/>
              </a:rPr>
              <a:t>ebruary 28</a:t>
            </a:r>
            <a:r>
              <a:rPr lang="en-US" baseline="30000">
                <a:latin typeface="Times New Roman"/>
                <a:ea typeface="+mn-lt"/>
                <a:cs typeface="+mn-lt"/>
              </a:rPr>
              <a:t>th</a:t>
            </a:r>
            <a:r>
              <a:rPr lang="en-US">
                <a:latin typeface="Times New Roman"/>
                <a:ea typeface="+mn-lt"/>
                <a:cs typeface="+mn-lt"/>
              </a:rPr>
              <a:t> and 29</a:t>
            </a:r>
            <a:r>
              <a:rPr lang="en-US" baseline="30000">
                <a:latin typeface="Times New Roman"/>
                <a:ea typeface="+mn-lt"/>
                <a:cs typeface="+mn-lt"/>
              </a:rPr>
              <a:t>th</a:t>
            </a:r>
            <a:r>
              <a:rPr lang="en-US">
                <a:latin typeface="Times New Roman"/>
                <a:ea typeface="+mn-lt"/>
                <a:cs typeface="+mn-lt"/>
              </a:rPr>
              <a:t> 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Setup on Friday, after school to 5:00 </a:t>
            </a:r>
            <a:r>
              <a:rPr lang="en-US" err="1">
                <a:latin typeface="Times New Roman"/>
                <a:ea typeface="+mn-lt"/>
                <a:cs typeface="+mn-lt"/>
              </a:rPr>
              <a:t>ish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Saturday 6-11am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7 points!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JD Hammel Park</a:t>
            </a:r>
          </a:p>
          <a:p>
            <a:r>
              <a:rPr lang="en-US">
                <a:latin typeface="Times New Roman"/>
                <a:ea typeface="+mn-lt"/>
                <a:cs typeface="+mn-lt"/>
              </a:rPr>
              <a:t>Sign up will be on Band, sign up by today!</a:t>
            </a:r>
            <a:endParaRPr lang="en-US">
              <a:latin typeface="Times New Roman"/>
              <a:cs typeface="Times New Roman"/>
            </a:endParaRPr>
          </a:p>
          <a:p>
            <a:endParaRPr lang="en-US">
              <a:latin typeface="Times New Roman"/>
              <a:cs typeface="Times New Roman"/>
            </a:endParaRPr>
          </a:p>
        </p:txBody>
      </p:sp>
      <p:pic>
        <p:nvPicPr>
          <p:cNvPr id="2" name="Picture 3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7EF62335-D390-45FD-AD66-617A9E08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098" y="2291447"/>
            <a:ext cx="4770407" cy="29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4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49EBB5-48A6-482F-89CD-F7F23323C6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3BDB83-B85F-4605-9F1B-60E3693D6AD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25E2CE-1224-448D-95CB-D1CF2060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lephant"/>
                <a:cs typeface="Calibri"/>
              </a:rPr>
              <a:t>Beach Cleanup</a:t>
            </a:r>
            <a:endParaRPr lang="en-US">
              <a:latin typeface="Elephan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769D0C-3D2C-4912-8237-BBD20D983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964" y="1651044"/>
            <a:ext cx="5533292" cy="4525919"/>
          </a:xfrm>
        </p:spPr>
        <p:txBody>
          <a:bodyPr anchor="t"/>
          <a:lstStyle/>
          <a:p>
            <a:r>
              <a:rPr lang="en-US">
                <a:latin typeface="Times New Roman"/>
                <a:ea typeface="+mn-lt"/>
                <a:cs typeface="+mn-lt"/>
              </a:rPr>
              <a:t>Next Saturday because of marathon</a:t>
            </a:r>
            <a:endParaRPr lang="en-US">
              <a:latin typeface="Times New Roman"/>
              <a:cs typeface="Calibri" panose="020F0502020204030204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8-10am, 4 points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Siesta Beach, meet at big tree by volleyball nets</a:t>
            </a:r>
            <a:endParaRPr lang="en-US">
              <a:latin typeface="Times New Roman"/>
              <a:cs typeface="Calibri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Bring gloves and reusable bag. Sunglasses and sunscreen.</a:t>
            </a:r>
            <a:endParaRPr lang="en-US">
              <a:latin typeface="Times New Roman"/>
              <a:cs typeface="Times New Roman"/>
            </a:endParaRPr>
          </a:p>
          <a:p>
            <a:r>
              <a:rPr lang="en-US">
                <a:latin typeface="Times New Roman"/>
                <a:ea typeface="+mn-lt"/>
                <a:cs typeface="+mn-lt"/>
              </a:rPr>
              <a:t>Heaviest bag gets an extra point!</a:t>
            </a:r>
            <a:endParaRPr lang="en-US">
              <a:latin typeface="Times New Roman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7" name="Picture 7" descr="A group of people on a beach&#10;&#10;Description generated with very high confidence">
            <a:extLst>
              <a:ext uri="{FF2B5EF4-FFF2-40B4-BE49-F238E27FC236}">
                <a16:creationId xmlns:a16="http://schemas.microsoft.com/office/drawing/2014/main" id="{A67A6598-BA17-4D70-9D6D-A8FD2787A5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3200" y="2432866"/>
            <a:ext cx="4419600" cy="2962275"/>
          </a:xfrm>
        </p:spPr>
      </p:pic>
    </p:spTree>
    <p:extLst>
      <p:ext uri="{BB962C8B-B14F-4D97-AF65-F5344CB8AC3E}">
        <p14:creationId xmlns:p14="http://schemas.microsoft.com/office/powerpoint/2010/main" val="380688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D4B63C-D2C9-43AC-BB8D-B99465885D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3DE09-F98F-442D-893D-6C80902B7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699F50C-BE38-4BD0-BA84-9B090E1F2B9B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393E3B-D4AE-46D2-9B9A-5AB192D3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825" y="2713343"/>
            <a:ext cx="9364852" cy="11479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>
                <a:latin typeface="Elephant"/>
                <a:cs typeface="Calibri"/>
              </a:rPr>
              <a:t>Committee Meetings</a:t>
            </a:r>
            <a:br>
              <a:rPr lang="en-US" sz="7200">
                <a:latin typeface="Elephant"/>
                <a:cs typeface="Calibri"/>
              </a:rPr>
            </a:br>
            <a:r>
              <a:rPr lang="en-US" sz="2200">
                <a:latin typeface="Constantia"/>
                <a:cs typeface="Calibri" panose="020F0502020204030204"/>
              </a:rPr>
              <a:t>Fundraising committee IMPORTANT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7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306C9409-1110-4233-AB6C-7C4BDD6B7A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r="3845"/>
          <a:stretch/>
        </p:blipFill>
        <p:spPr>
          <a:xfrm>
            <a:off x="359229" y="326570"/>
            <a:ext cx="11473542" cy="6204859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4013376"/>
            <a:ext cx="8333222" cy="20446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anchor="ctr">
            <a:normAutofit/>
          </a:bodyPr>
          <a:lstStyle/>
          <a:p>
            <a:r>
              <a:rPr lang="en-US"/>
              <a:t>Website </a:t>
            </a:r>
            <a:r>
              <a:rPr lang="en-US">
                <a:hlinkClick r:id="rId3"/>
              </a:rPr>
              <a:t>https://sarasotahighnhs.wixsite.com/shsnhs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or </a:t>
            </a:r>
            <a:r>
              <a:rPr lang="en-US" b="0">
                <a:ea typeface="+mj-lt"/>
                <a:cs typeface="+mj-lt"/>
                <a:hlinkClick r:id="rId4"/>
              </a:rPr>
              <a:t>http://bit.ly/sarasotanhs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922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D918-D2C3-4FD8-B83C-71BBEE78F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>
                <a:latin typeface="Elephant"/>
              </a:rPr>
              <a:t>Instagram </a:t>
            </a:r>
            <a:r>
              <a:rPr lang="en-US" err="1">
                <a:latin typeface="Elephant"/>
              </a:rPr>
              <a:t>sarasota_nhs</a:t>
            </a:r>
            <a:endParaRPr lang="en-US">
              <a:latin typeface="Elephan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DD2BA-CB54-4427-AC60-202F19C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Reminders on the story and pictures from events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E897845-38F6-46A3-A452-16AB6F52EA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1559" b="11559"/>
          <a:stretch/>
        </p:blipFill>
        <p:spPr>
          <a:xfrm>
            <a:off x="6250070" y="2271860"/>
            <a:ext cx="5714816" cy="4360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760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57F6BCE-75BB-4ECD-BEA5-21C36A9CC0E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360" t="-32741" r="-360" b="-44567"/>
          <a:stretch/>
        </p:blipFill>
        <p:spPr>
          <a:xfrm>
            <a:off x="1683398" y="887897"/>
            <a:ext cx="4428523" cy="4558746"/>
          </a:xfrm>
        </p:spPr>
      </p:pic>
      <p:grpSp>
        <p:nvGrpSpPr>
          <p:cNvPr id="19" name="Group 18" descr="Company name and logo group of information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955850" y="2855631"/>
            <a:ext cx="467309" cy="1118752"/>
            <a:chOff x="2955850" y="2902286"/>
            <a:chExt cx="467309" cy="1118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b="1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2955850" y="3713261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8182" y="2555336"/>
            <a:ext cx="4853573" cy="1616252"/>
          </a:xfrm>
        </p:spPr>
        <p:txBody>
          <a:bodyPr>
            <a:normAutofit/>
          </a:bodyPr>
          <a:lstStyle/>
          <a:p>
            <a:r>
              <a:rPr lang="en-US">
                <a:latin typeface="Elephant"/>
              </a:rPr>
              <a:t>Next Meeting:</a:t>
            </a:r>
            <a:br>
              <a:rPr lang="en-US">
                <a:latin typeface="Elephant" panose="02020904090505020303" pitchFamily="18" charset="0"/>
              </a:rPr>
            </a:br>
            <a:r>
              <a:rPr lang="en-US">
                <a:latin typeface="Elephant"/>
              </a:rPr>
              <a:t>3/9/20</a:t>
            </a:r>
            <a:endParaRPr lang="en-US" b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1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3F3E7-F557-4A98-AEFE-A8631E10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lephant" panose="020209040905050203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19578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9027928_Hexagon presentation dark_AAS_v4" id="{00715B48-F6B0-4FD0-BA2D-34714F23D55A}" vid="{445656DE-313E-4A78-B834-A775A8573B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C3589D-EF2D-4AF3-8B55-088F4B14D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40343A-75DB-4E03-95EA-4A75BA0D7FF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B759597-1FA4-4F46-9BA8-01240C5602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Sarasota High School National Honor Society</vt:lpstr>
      <vt:lpstr>Meeting Agenda</vt:lpstr>
      <vt:lpstr>Suncoast Heart Walk</vt:lpstr>
      <vt:lpstr>Beach Cleanup</vt:lpstr>
      <vt:lpstr>Committee Meetings Fundraising committee IMPORTANT</vt:lpstr>
      <vt:lpstr>Website https://sarasotahighnhs.wixsite.com/shsnhs or http://bit.ly/sarasotanhs</vt:lpstr>
      <vt:lpstr>Instagram sarasota_nhs</vt:lpstr>
      <vt:lpstr>Next Meeting: 3/9/20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Sarasota High School National Honor Society</dc:title>
  <dc:creator/>
  <cp:revision>2</cp:revision>
  <dcterms:created xsi:type="dcterms:W3CDTF">2019-12-02T00:09:27Z</dcterms:created>
  <dcterms:modified xsi:type="dcterms:W3CDTF">2020-02-24T02:10:14Z</dcterms:modified>
</cp:coreProperties>
</file>